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8"/>
  </p:notesMasterIdLst>
  <p:sldIdLst>
    <p:sldId id="256" r:id="rId2"/>
    <p:sldId id="268" r:id="rId3"/>
    <p:sldId id="257" r:id="rId4"/>
    <p:sldId id="269" r:id="rId5"/>
    <p:sldId id="258" r:id="rId6"/>
    <p:sldId id="260" r:id="rId7"/>
    <p:sldId id="261" r:id="rId8"/>
    <p:sldId id="259" r:id="rId9"/>
    <p:sldId id="262" r:id="rId10"/>
    <p:sldId id="272" r:id="rId11"/>
    <p:sldId id="265" r:id="rId12"/>
    <p:sldId id="264" r:id="rId13"/>
    <p:sldId id="263" r:id="rId14"/>
    <p:sldId id="270" r:id="rId15"/>
    <p:sldId id="267" r:id="rId16"/>
    <p:sldId id="271" r:id="rId17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>
        <p:scale>
          <a:sx n="66" d="100"/>
          <a:sy n="66" d="100"/>
        </p:scale>
        <p:origin x="-1930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BA599-74FD-424F-BE53-101C5AAB8546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6091C-7C6C-4107-AAD8-8D74400A4C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27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091C-7C6C-4107-AAD8-8D74400A4C4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871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85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550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21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93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637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759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324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566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36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64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B5842-09A5-4FEB-9660-967506697EEC}" type="datetimeFigureOut">
              <a:rPr lang="cs-CZ" smtClean="0"/>
              <a:t>16.01.2019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57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cs-CZ" dirty="0" err="1" smtClean="0"/>
              <a:t>FabScan</a:t>
            </a:r>
            <a:r>
              <a:rPr lang="cs-CZ" dirty="0" smtClean="0"/>
              <a:t> 3D scanner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31640" y="5805264"/>
            <a:ext cx="6400800" cy="1752600"/>
          </a:xfrm>
        </p:spPr>
        <p:txBody>
          <a:bodyPr/>
          <a:lstStyle/>
          <a:p>
            <a:r>
              <a:rPr lang="cs-CZ" dirty="0" smtClean="0"/>
              <a:t>Josef </a:t>
            </a:r>
            <a:r>
              <a:rPr lang="cs-CZ" dirty="0" err="1" smtClean="0"/>
              <a:t>Galvas</a:t>
            </a:r>
            <a:r>
              <a:rPr lang="cs-CZ" dirty="0" smtClean="0"/>
              <a:t>, IT 4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27" y="1950592"/>
            <a:ext cx="698814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Vycentrování podstavce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2" descr="C:\Users\Josef\Desktop\zaznamy\IMG_20190108_193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15717" y="728700"/>
            <a:ext cx="496855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Konfigurační panel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  <p:pic>
        <p:nvPicPr>
          <p:cNvPr id="4" name="Picture 3" descr="C:\Users\Josef\Downloads\prezent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13033448" cy="814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kamery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3119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laseru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36995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Video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0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Výsledek 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8890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Závěr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Budoucí vylepšení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876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Osnova: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Představení projektu</a:t>
            </a:r>
          </a:p>
          <a:p>
            <a:r>
              <a:rPr lang="cs-CZ" dirty="0" smtClean="0"/>
              <a:t>Využité technologie</a:t>
            </a:r>
          </a:p>
          <a:p>
            <a:r>
              <a:rPr lang="cs-CZ" dirty="0" smtClean="0"/>
              <a:t>Schéma </a:t>
            </a:r>
          </a:p>
          <a:p>
            <a:r>
              <a:rPr lang="cs-CZ" dirty="0" smtClean="0"/>
              <a:t>Kompletování boxu</a:t>
            </a:r>
            <a:endParaRPr lang="cs-CZ" dirty="0" smtClean="0"/>
          </a:p>
          <a:p>
            <a:r>
              <a:rPr lang="cs-CZ" dirty="0" smtClean="0"/>
              <a:t>Konfigurace nastavení </a:t>
            </a:r>
            <a:endParaRPr lang="cs-CZ" dirty="0" smtClean="0"/>
          </a:p>
          <a:p>
            <a:r>
              <a:rPr lang="cs-CZ" dirty="0" smtClean="0"/>
              <a:t>Výsledek</a:t>
            </a:r>
          </a:p>
          <a:p>
            <a:r>
              <a:rPr lang="cs-CZ" dirty="0" smtClean="0"/>
              <a:t>Možná vylepšení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09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 projektu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je vlastně </a:t>
            </a:r>
            <a:r>
              <a:rPr lang="cs-CZ" dirty="0" err="1" smtClean="0"/>
              <a:t>FabScan</a:t>
            </a:r>
            <a:r>
              <a:rPr lang="cs-CZ" dirty="0" smtClean="0"/>
              <a:t>?</a:t>
            </a:r>
          </a:p>
          <a:p>
            <a:endParaRPr lang="cs-CZ" dirty="0"/>
          </a:p>
          <a:p>
            <a:r>
              <a:rPr lang="cs-CZ" dirty="0" smtClean="0"/>
              <a:t>Jak projekt funguje? </a:t>
            </a:r>
            <a:endParaRPr lang="cs-CZ" dirty="0" smtClean="0"/>
          </a:p>
          <a:p>
            <a:endParaRPr lang="cs-CZ" dirty="0"/>
          </a:p>
          <a:p>
            <a:r>
              <a:rPr lang="cs-CZ" dirty="0" smtClean="0"/>
              <a:t>Proč jsem si jej vybral?  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47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C:\Users\Josef\Desktop\xd\Screenshot from 2019-01-06 20_04_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8" y="1033328"/>
            <a:ext cx="8107086" cy="50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Využité technologie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Hardware</a:t>
            </a:r>
          </a:p>
          <a:p>
            <a:pPr lvl="1"/>
            <a:r>
              <a:rPr lang="cs-CZ" dirty="0" err="1" smtClean="0"/>
              <a:t>Arduino</a:t>
            </a:r>
            <a:r>
              <a:rPr lang="cs-CZ" dirty="0" smtClean="0"/>
              <a:t> </a:t>
            </a:r>
            <a:r>
              <a:rPr lang="cs-CZ" dirty="0" err="1" smtClean="0"/>
              <a:t>Nano</a:t>
            </a:r>
            <a:endParaRPr lang="cs-CZ" dirty="0" smtClean="0"/>
          </a:p>
          <a:p>
            <a:pPr lvl="1"/>
            <a:r>
              <a:rPr lang="cs-CZ" dirty="0" err="1" smtClean="0"/>
              <a:t>Stepper</a:t>
            </a:r>
            <a:r>
              <a:rPr lang="cs-CZ" dirty="0" smtClean="0"/>
              <a:t> motor</a:t>
            </a:r>
          </a:p>
          <a:p>
            <a:pPr lvl="1"/>
            <a:r>
              <a:rPr lang="cs-CZ" dirty="0" err="1"/>
              <a:t>Stepper</a:t>
            </a:r>
            <a:r>
              <a:rPr lang="cs-CZ" dirty="0"/>
              <a:t> motor driver (</a:t>
            </a:r>
            <a:r>
              <a:rPr lang="cs-CZ" dirty="0" err="1"/>
              <a:t>Polulu</a:t>
            </a:r>
            <a:r>
              <a:rPr lang="cs-CZ" dirty="0"/>
              <a:t> A4988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Line laser</a:t>
            </a:r>
          </a:p>
          <a:p>
            <a:pPr lvl="1"/>
            <a:r>
              <a:rPr lang="cs-CZ" dirty="0" smtClean="0"/>
              <a:t>Webkamera</a:t>
            </a:r>
          </a:p>
        </p:txBody>
      </p:sp>
    </p:spTree>
    <p:extLst>
      <p:ext uri="{BB962C8B-B14F-4D97-AF65-F5344CB8AC3E}">
        <p14:creationId xmlns:p14="http://schemas.microsoft.com/office/powerpoint/2010/main" val="39619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Schéma zapojení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00" y="1600200"/>
            <a:ext cx="6262600" cy="4525963"/>
          </a:xfrm>
        </p:spPr>
      </p:pic>
    </p:spTree>
    <p:extLst>
      <p:ext uri="{BB962C8B-B14F-4D97-AF65-F5344CB8AC3E}">
        <p14:creationId xmlns:p14="http://schemas.microsoft.com/office/powerpoint/2010/main" val="34272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-747464"/>
            <a:ext cx="10369152" cy="8246969"/>
          </a:xfrm>
        </p:spPr>
      </p:pic>
    </p:spTree>
    <p:extLst>
      <p:ext uri="{BB962C8B-B14F-4D97-AF65-F5344CB8AC3E}">
        <p14:creationId xmlns:p14="http://schemas.microsoft.com/office/powerpoint/2010/main" val="35071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Kompletování projektu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Pájení na desku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576" y="2276872"/>
            <a:ext cx="3145278" cy="419370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0229" y="2276872"/>
            <a:ext cx="3145278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059832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Sestavení 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smtClean="0"/>
              <a:t>boxu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5786"/>
            <a:ext cx="4968554" cy="662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Vlastní 2">
      <a:dk1>
        <a:sysClr val="windowText" lastClr="000000"/>
      </a:dk1>
      <a:lt1>
        <a:srgbClr val="EEECE1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78</Words>
  <Application>Microsoft Office PowerPoint</Application>
  <PresentationFormat>Předvádění na obrazovce (4:3)</PresentationFormat>
  <Paragraphs>36</Paragraphs>
  <Slides>16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17" baseType="lpstr">
      <vt:lpstr>Motiv systému Office</vt:lpstr>
      <vt:lpstr>FabScan 3D scanner</vt:lpstr>
      <vt:lpstr>Osnova:</vt:lpstr>
      <vt:lpstr>O projektu</vt:lpstr>
      <vt:lpstr>Prezentace aplikace PowerPoint</vt:lpstr>
      <vt:lpstr>Využité technologie</vt:lpstr>
      <vt:lpstr>Schéma zapojení</vt:lpstr>
      <vt:lpstr>Prezentace aplikace PowerPoint</vt:lpstr>
      <vt:lpstr>Kompletování projektu</vt:lpstr>
      <vt:lpstr>Sestavení  boxu</vt:lpstr>
      <vt:lpstr>Vycentrování podstavce</vt:lpstr>
      <vt:lpstr>Konfigurační panel</vt:lpstr>
      <vt:lpstr>Konfigurace kamery</vt:lpstr>
      <vt:lpstr>Konfigurace laseru</vt:lpstr>
      <vt:lpstr>Video</vt:lpstr>
      <vt:lpstr>Výsledek </vt:lpstr>
      <vt:lpstr>Závěr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FabScan 3D scanner</dc:title>
  <dc:creator>Josef Galvas</dc:creator>
  <cp:lastModifiedBy>Josef Galvas</cp:lastModifiedBy>
  <cp:revision>26</cp:revision>
  <dcterms:created xsi:type="dcterms:W3CDTF">2019-01-12T16:28:52Z</dcterms:created>
  <dcterms:modified xsi:type="dcterms:W3CDTF">2019-01-16T19:52:31Z</dcterms:modified>
</cp:coreProperties>
</file>